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2"/>
  </p:notesMasterIdLst>
  <p:sldIdLst>
    <p:sldId id="261" r:id="rId2"/>
    <p:sldId id="271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5" r:id="rId13"/>
    <p:sldId id="286" r:id="rId14"/>
    <p:sldId id="287" r:id="rId15"/>
    <p:sldId id="289" r:id="rId16"/>
    <p:sldId id="291" r:id="rId17"/>
    <p:sldId id="293" r:id="rId18"/>
    <p:sldId id="288" r:id="rId19"/>
    <p:sldId id="292" r:id="rId20"/>
    <p:sldId id="294" r:id="rId21"/>
    <p:sldId id="290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284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08" autoAdjust="0"/>
    <p:restoredTop sz="94660"/>
  </p:normalViewPr>
  <p:slideViewPr>
    <p:cSldViewPr snapToGrid="0">
      <p:cViewPr varScale="1">
        <p:scale>
          <a:sx n="86" d="100"/>
          <a:sy n="86" d="100"/>
        </p:scale>
        <p:origin x="90" y="10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869881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7241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7947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0110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909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 ESTILO 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in título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28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RAL 2B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 descr="Template_PPT_Mesa de trabajo 24 copia 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384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INAL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ape 37" descr="Sin título1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567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CIÓN ESTILO 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 descr="Sin título1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56753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9804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7650702" y="4751012"/>
            <a:ext cx="1493297" cy="39248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s-ES" sz="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GC-F-004 V.01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8" r:id="rId2"/>
    <p:sldLayoutId id="2147483660" r:id="rId3"/>
    <p:sldLayoutId id="214748366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file:///F:\sena%20ADSID\Presentacion\Cuestionario%20para%20encuesta%20clientes.doc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BPMN%20A%20SISTEMATISAR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BPMN%20DEL%20SISTEMA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Informe-de-requerimientos.2.1.0.docx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Casos%20de%20uso%20extendido.0.xlsx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Casos%20de%20uso%20extendido.0.xlsx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hyperlink" Target="Copia%20de%20Copia%20de%20Casos%20de%20uso%20extendido.2.1.0.xlsx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Casos%20de%20uso%20extendido.0.xlsx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DICCIONARIO%20DE%20DATOS.docx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NORMALIZACION-1.doc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planeacion%20del%20proyecto%20(1)%20-%20copia.mpp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hyperlink" Target="Diagrama%20Gantt%20Fechas.PN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Diagrama%20de%20clases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pizzeria%20la%20abuela%20f/index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0" y="270656"/>
            <a:ext cx="6742323" cy="95410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s-ES" sz="28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hape 100"/>
          <p:cNvSpPr txBox="1"/>
          <p:nvPr/>
        </p:nvSpPr>
        <p:spPr>
          <a:xfrm>
            <a:off x="180375" y="108517"/>
            <a:ext cx="6451779" cy="17709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es-E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SISTEMAS COMPUMUNDO</a:t>
            </a:r>
          </a:p>
          <a:p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ALBERT QUINTERO </a:t>
            </a:r>
          </a:p>
          <a:p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JULIANA GERALDINE GARCÍA </a:t>
            </a:r>
          </a:p>
          <a:p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FERNANDO JOSE PRADA</a:t>
            </a:r>
          </a:p>
          <a:p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JEISON  ALEXANDER DIAZ  </a:t>
            </a:r>
          </a:p>
        </p:txBody>
      </p:sp>
      <p:sp>
        <p:nvSpPr>
          <p:cNvPr id="6" name="Shape 100"/>
          <p:cNvSpPr txBox="1"/>
          <p:nvPr/>
        </p:nvSpPr>
        <p:spPr>
          <a:xfrm>
            <a:off x="0" y="2213058"/>
            <a:ext cx="7002624" cy="99361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SISTEMA </a:t>
            </a:r>
            <a:r>
              <a:rPr lang="es-ES" sz="28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 INFORMACIÓN  </a:t>
            </a:r>
            <a:r>
              <a:rPr lang="es-E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DOMICILIOS</a:t>
            </a:r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PIZZERIA LA ABUELA</a:t>
            </a:r>
            <a:endParaRPr lang="es-ES" sz="28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hape 101"/>
          <p:cNvSpPr txBox="1"/>
          <p:nvPr/>
        </p:nvSpPr>
        <p:spPr>
          <a:xfrm>
            <a:off x="180375" y="4073788"/>
            <a:ext cx="3707890" cy="6056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1800" b="1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SEGUNDO TRIMESTRE ADSI 1366240 G1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91" y="3005296"/>
            <a:ext cx="1301264" cy="164597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635566" y="0"/>
            <a:ext cx="5508434" cy="5154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6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¿Cómo le gustaría que fuera su plataforma web?</a:t>
            </a:r>
            <a:endParaRPr lang="es-ES" sz="26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Principalmente que muestre cada menú y todos los productos que se venden</a:t>
            </a:r>
            <a:endParaRPr lang="es-ES" sz="26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¿Quién maneja la plataforma?</a:t>
            </a:r>
            <a:endParaRPr lang="es-ES" sz="26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 dueño de la pizzería</a:t>
            </a:r>
            <a:endParaRPr lang="es-ES" sz="26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¿La plataforma local requiere de internet?</a:t>
            </a:r>
            <a:endParaRPr lang="es-ES" sz="26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</a:t>
            </a:r>
            <a:endParaRPr lang="es-ES" sz="26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-161242" y="1423146"/>
            <a:ext cx="379680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3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CUESTIONARIO ENTREVISTA </a:t>
            </a:r>
          </a:p>
        </p:txBody>
      </p:sp>
    </p:spTree>
    <p:extLst>
      <p:ext uri="{BB962C8B-B14F-4D97-AF65-F5344CB8AC3E}">
        <p14:creationId xmlns:p14="http://schemas.microsoft.com/office/powerpoint/2010/main" val="1916673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91" y="3005296"/>
            <a:ext cx="1301264" cy="164597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457050" y="1499531"/>
            <a:ext cx="2315057" cy="692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ENCUESTA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176" y="0"/>
            <a:ext cx="5439705" cy="264593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7177" y="2910046"/>
            <a:ext cx="676275" cy="1905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177" y="2603359"/>
            <a:ext cx="5439705" cy="24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36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771181" y="234033"/>
            <a:ext cx="83728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0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DIAGRAMA BPMN QUE SE SISTEMATIZARA 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978"/>
            <a:ext cx="771181" cy="975468"/>
          </a:xfrm>
          <a:prstGeom prst="rect">
            <a:avLst/>
          </a:prstGeom>
        </p:spPr>
      </p:pic>
      <p:pic>
        <p:nvPicPr>
          <p:cNvPr id="2" name="Imagen 1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293" y="943489"/>
            <a:ext cx="6059278" cy="41482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0580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978"/>
            <a:ext cx="771181" cy="97546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680766" y="273223"/>
            <a:ext cx="846323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0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DIAGRAMA BPMN DEL SISTEMA </a:t>
            </a:r>
          </a:p>
        </p:txBody>
      </p:sp>
      <p:pic>
        <p:nvPicPr>
          <p:cNvPr id="5" name="Imagen 4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432" y="943490"/>
            <a:ext cx="6356733" cy="41350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388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0169" y="380000"/>
            <a:ext cx="32059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HARDWARE, SOFTWARE CON EL QUE CUENTA EL CLIENTE</a:t>
            </a:r>
            <a:endParaRPr lang="es-ES" sz="3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91" y="3005296"/>
            <a:ext cx="1301264" cy="164597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707176" y="0"/>
            <a:ext cx="5293604" cy="4936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Monitor, Placa madre, CPU, Memoria RAM, Tarjeta de expansión, Fuente de alimentación, Unidad óptica, Disco duro, Teclado, Mouse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Sistema operativo Windows 10 pro 64bits (10.0, compilación 15063), Idioma: español (configuración regional español), Fabricante del sistema: PCSMART, Modelos del sistema: </a:t>
            </a:r>
            <a:r>
              <a:rPr lang="es-E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none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Procesador: Intel(R) Core(TM) i3-2120 CPU @ 3.30ghz (4CPUs), -3.3GHz, Memoria: 4096MB RAM, Versión de </a:t>
            </a:r>
            <a:r>
              <a:rPr lang="es-E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Directx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Directx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12</a:t>
            </a:r>
          </a:p>
        </p:txBody>
      </p:sp>
    </p:spTree>
    <p:extLst>
      <p:ext uri="{BB962C8B-B14F-4D97-AF65-F5344CB8AC3E}">
        <p14:creationId xmlns:p14="http://schemas.microsoft.com/office/powerpoint/2010/main" val="3794923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978"/>
            <a:ext cx="771181" cy="97546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4055703" y="132590"/>
            <a:ext cx="17700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Arial" panose="020B0604020202020204" pitchFamily="34" charset="0"/>
              </a:rPr>
              <a:t>CLIENTE</a:t>
            </a:r>
            <a:r>
              <a:rPr lang="es-E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608E611D-9A46-413C-8600-E9005AB00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183" y="943490"/>
            <a:ext cx="9253183" cy="420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50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71181" y="178757"/>
            <a:ext cx="8372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Arial" panose="020B0604020202020204" pitchFamily="34" charset="0"/>
              </a:rPr>
              <a:t>EMPLEADO</a:t>
            </a:r>
            <a:endParaRPr lang="es-419" sz="36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978"/>
            <a:ext cx="771181" cy="9754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B9D26982-76ED-4751-B472-553A4AA19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050" y="1035823"/>
            <a:ext cx="9155516" cy="405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61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978"/>
            <a:ext cx="771181" cy="97546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592348" y="132590"/>
            <a:ext cx="20136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Arial" panose="020B0604020202020204" pitchFamily="34" charset="0"/>
              </a:rPr>
              <a:t>GERENTE</a:t>
            </a:r>
            <a:r>
              <a:rPr lang="es-ES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EEAE934B-7968-4D5F-B0BB-FA4241929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45" y="941368"/>
            <a:ext cx="7925897" cy="42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22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978"/>
            <a:ext cx="771181" cy="97546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771181" y="178757"/>
            <a:ext cx="83728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0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REQUERIMIENTOS</a:t>
            </a:r>
            <a:r>
              <a:rPr lang="es-CO" sz="3000" b="1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30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FUNCIONALES</a:t>
            </a:r>
            <a:r>
              <a:rPr lang="es-CO" sz="3000" b="1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s-ES" sz="3000" b="1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390372"/>
              </p:ext>
            </p:extLst>
          </p:nvPr>
        </p:nvGraphicFramePr>
        <p:xfrm>
          <a:off x="268110" y="1013509"/>
          <a:ext cx="8600468" cy="4129991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19411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592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107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Identificación del requerimiento:</a:t>
                      </a:r>
                      <a:endParaRPr lang="es-419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RF01</a:t>
                      </a:r>
                      <a:endParaRPr lang="es-419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550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Nombre del Requerimiento:</a:t>
                      </a:r>
                      <a:endParaRPr lang="es-419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Registrar datos personales.</a:t>
                      </a:r>
                      <a:endParaRPr lang="es-419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550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Características</a:t>
                      </a:r>
                      <a:r>
                        <a:rPr lang="es-ES_tradnl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hlinkClick r:id="rId3" action="ppaction://hlinkfile"/>
                        </a:rPr>
                        <a:t>:</a:t>
                      </a:r>
                      <a:endParaRPr lang="es-419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Los clientes deberán registrarse en el sistema para acceder a cualquier parte de él. </a:t>
                      </a:r>
                      <a:endParaRPr lang="es-419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900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Descripción del requerimiento:</a:t>
                      </a:r>
                      <a:endParaRPr lang="es-419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 sistema permitirá al cliente registrarse, deberá suministrar datos personales como Nombre, Apellido, Dirección, Número de teléfono, E-mail, Nombre de Usuario y Contraseña</a:t>
                      </a:r>
                      <a:endParaRPr lang="es-419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50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Requerimiento NO funcional:</a:t>
                      </a:r>
                      <a:endParaRPr lang="es-419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RNF01</a:t>
                      </a:r>
                      <a:endParaRPr lang="es-419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RNF02</a:t>
                      </a:r>
                      <a:endParaRPr lang="es-419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52967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Prioridad del requerimiento:</a:t>
                      </a:r>
                      <a:endParaRPr lang="es-419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Alta</a:t>
                      </a:r>
                      <a:endParaRPr lang="es-419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2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71181" y="178757"/>
            <a:ext cx="83728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0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CASO DE USO EXTENDIDO BLOQUEAR PEDIDOS</a:t>
            </a:r>
            <a:r>
              <a:rPr lang="es-ES" sz="2000" b="1" dirty="0">
                <a:solidFill>
                  <a:schemeClr val="bg1"/>
                </a:solidFill>
                <a:cs typeface="Arial" panose="020B0604020202020204" pitchFamily="34" charset="0"/>
                <a:hlinkClick r:id="rId2" action="ppaction://hlinkfile"/>
              </a:rPr>
              <a:t>.</a:t>
            </a:r>
            <a:endParaRPr lang="es-ES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978"/>
            <a:ext cx="771181" cy="97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72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44"/>
          <p:cNvSpPr txBox="1"/>
          <p:nvPr/>
        </p:nvSpPr>
        <p:spPr>
          <a:xfrm>
            <a:off x="4260646" y="735338"/>
            <a:ext cx="3715566" cy="101309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s-ES" sz="2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Información general del proyecto</a:t>
            </a:r>
            <a:endParaRPr lang="es-ES" sz="29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s-ES" sz="18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-66905" y="581268"/>
            <a:ext cx="3808954" cy="2148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3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SISTEMA DE INFORMACÓN 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3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DOMICILIOS PIZZERIA LA ABUELA</a:t>
            </a:r>
            <a:endParaRPr lang="es-ES" sz="3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91" y="3005296"/>
            <a:ext cx="1301264" cy="16459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828362" y="2098674"/>
            <a:ext cx="4930048" cy="2397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pretende realizar un sistema de información que facilite a  los clientes de la pizzería  hacer pedidos a domicilios por medio de la internet.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978"/>
            <a:ext cx="771181" cy="97546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929590" y="0"/>
            <a:ext cx="80601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0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CASO DE USO EXTENDIDO CONSULTAR OPINION DEL CLIENTE</a:t>
            </a:r>
            <a:r>
              <a:rPr lang="es-ES" sz="30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  <a:hlinkClick r:id="rId3" action="ppaction://hlinkfile"/>
              </a:rPr>
              <a:t>.</a:t>
            </a:r>
            <a:endParaRPr lang="es-ES" sz="3000" b="1" dirty="0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9826"/>
            <a:ext cx="8989764" cy="330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6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550843" y="0"/>
            <a:ext cx="89016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0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CASOS DE USO EXTENDIDO  REGISTRAR DATOS PERSONALES</a:t>
            </a:r>
            <a:r>
              <a:rPr lang="es-ES" sz="20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  <a:hlinkClick r:id="rId2" action="ppaction://hlinkfile"/>
              </a:rPr>
              <a:t>.</a:t>
            </a:r>
            <a:endParaRPr lang="es-ES" sz="2000" b="1" dirty="0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978"/>
            <a:ext cx="771181" cy="975468"/>
          </a:xfrm>
          <a:prstGeom prst="rect">
            <a:avLst/>
          </a:prstGeom>
        </p:spPr>
      </p:pic>
      <p:pic>
        <p:nvPicPr>
          <p:cNvPr id="5" name="Imagen 4">
            <a:hlinkClick r:id="rId2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586" y="1047641"/>
            <a:ext cx="7017746" cy="405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96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91" y="3005296"/>
            <a:ext cx="1301264" cy="164597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2469" y="1462875"/>
            <a:ext cx="32940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DICCIONARIO DE DATOS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941806" y="87523"/>
            <a:ext cx="51033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nombre_C</a:t>
            </a:r>
            <a:r>
              <a:rPr lang="es-CO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s-CO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Nombre del cliente</a:t>
            </a:r>
          </a:p>
          <a:p>
            <a:r>
              <a:rPr lang="es-CO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apellido_C</a:t>
            </a:r>
            <a:r>
              <a:rPr lang="es-CO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s-CO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Apellidos del cliente  </a:t>
            </a:r>
          </a:p>
          <a:p>
            <a:r>
              <a:rPr lang="es-CO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correo_C</a:t>
            </a:r>
            <a:r>
              <a:rPr lang="es-CO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s-CO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Correo del cliente</a:t>
            </a:r>
          </a:p>
          <a:p>
            <a:r>
              <a:rPr lang="es-CO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direccion_C</a:t>
            </a:r>
            <a:r>
              <a:rPr lang="es-CO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s-CO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Dirección del cliente</a:t>
            </a:r>
          </a:p>
          <a:p>
            <a:r>
              <a:rPr lang="es-CO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Teléfono_C</a:t>
            </a:r>
            <a:r>
              <a:rPr lang="es-CO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s-CO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Teléfono del cliente</a:t>
            </a:r>
          </a:p>
          <a:p>
            <a:r>
              <a:rPr lang="es-CO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codigo_P</a:t>
            </a:r>
            <a:r>
              <a:rPr lang="es-CO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s-CO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Código único de cada producto</a:t>
            </a:r>
          </a:p>
        </p:txBody>
      </p:sp>
    </p:spTree>
    <p:extLst>
      <p:ext uri="{BB962C8B-B14F-4D97-AF65-F5344CB8AC3E}">
        <p14:creationId xmlns:p14="http://schemas.microsoft.com/office/powerpoint/2010/main" val="3334344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91" y="3005296"/>
            <a:ext cx="1301264" cy="164597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459" y="0"/>
            <a:ext cx="5554328" cy="51435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-121794" y="1846559"/>
            <a:ext cx="3915320" cy="60157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419" sz="3000" b="1" dirty="0">
                <a:solidFill>
                  <a:schemeClr val="bg1"/>
                </a:solidFill>
                <a:latin typeface="Calibri" panose="020F0502020204030204" pitchFamily="34" charset="0"/>
              </a:rPr>
              <a:t>NORMALIZACIÓN</a:t>
            </a:r>
          </a:p>
        </p:txBody>
      </p:sp>
    </p:spTree>
    <p:extLst>
      <p:ext uri="{BB962C8B-B14F-4D97-AF65-F5344CB8AC3E}">
        <p14:creationId xmlns:p14="http://schemas.microsoft.com/office/powerpoint/2010/main" val="605186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188008" y="857392"/>
            <a:ext cx="38085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MODELO ENTIDAD RELACION</a:t>
            </a:r>
            <a:endParaRPr lang="es-ES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91" y="3005296"/>
            <a:ext cx="1301264" cy="164597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-29038"/>
            <a:ext cx="5943600" cy="51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05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71181" y="132590"/>
            <a:ext cx="82863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DIAGRAMA DE GANTT</a:t>
            </a:r>
            <a:r>
              <a:rPr lang="es-E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hlinkClick r:id="rId2" action="ppaction://hlinkfile"/>
              </a:rPr>
              <a:t>.</a:t>
            </a:r>
            <a:r>
              <a:rPr lang="es-E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ES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978"/>
            <a:ext cx="771181" cy="975468"/>
          </a:xfrm>
          <a:prstGeom prst="rect">
            <a:avLst/>
          </a:prstGeom>
        </p:spPr>
      </p:pic>
      <p:pic>
        <p:nvPicPr>
          <p:cNvPr id="4" name="Imagen 3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50" y="1399632"/>
            <a:ext cx="8991718" cy="32942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8930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1181" cy="97546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771181" y="132590"/>
            <a:ext cx="82863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DIAGRAMA DE GANTT COSTOS</a:t>
            </a:r>
            <a:endParaRPr lang="es-ES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9" y="1429597"/>
            <a:ext cx="8971984" cy="31029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5702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71181" y="164568"/>
            <a:ext cx="8372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Arial" panose="020B0604020202020204" pitchFamily="34" charset="0"/>
              </a:rPr>
              <a:t>DIAGRAMA DE CLASES</a:t>
            </a:r>
            <a:endParaRPr lang="es-ES" sz="3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1181" cy="975468"/>
          </a:xfrm>
          <a:prstGeom prst="rect">
            <a:avLst/>
          </a:prstGeom>
        </p:spPr>
      </p:pic>
      <p:pic>
        <p:nvPicPr>
          <p:cNvPr id="4" name="Imagen 3">
            <a:hlinkClick r:id="rId3" action="ppaction://hlinkfile"/>
          </p:cNvPr>
          <p:cNvPicPr>
            <a:picLocks noChangeAspect="1"/>
          </p:cNvPicPr>
          <p:nvPr/>
        </p:nvPicPr>
        <p:blipFill rotWithShape="1">
          <a:blip r:embed="rId4"/>
          <a:srcRect l="12518" t="3869" r="12572" b="799"/>
          <a:stretch/>
        </p:blipFill>
        <p:spPr>
          <a:xfrm>
            <a:off x="1173892" y="975467"/>
            <a:ext cx="7006281" cy="41385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6672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71181" y="164568"/>
            <a:ext cx="8372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Arial" panose="020B0604020202020204" pitchFamily="34" charset="0"/>
              </a:rPr>
              <a:t>PROTOTIPO</a:t>
            </a:r>
            <a:endParaRPr lang="es-ES" sz="3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1181" cy="975468"/>
          </a:xfrm>
          <a:prstGeom prst="rect">
            <a:avLst/>
          </a:prstGeom>
        </p:spPr>
      </p:pic>
      <p:pic>
        <p:nvPicPr>
          <p:cNvPr id="6" name="Imagen 5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99" y="979341"/>
            <a:ext cx="7177538" cy="412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63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1181" cy="97546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771181" y="164568"/>
            <a:ext cx="8372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Arial" panose="020B0604020202020204" pitchFamily="34" charset="0"/>
              </a:rPr>
              <a:t>DIAGRAMA DE DISTRIBUCIÓN</a:t>
            </a:r>
            <a:endParaRPr lang="es-ES" sz="3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</a:endParaRPr>
          </a:p>
        </p:txBody>
      </p:sp>
      <p:sp>
        <p:nvSpPr>
          <p:cNvPr id="8" name="AutoShape 8" descr="Imágenes integradas 1"/>
          <p:cNvSpPr>
            <a:spLocks noChangeAspect="1" noChangeArrowheads="1"/>
          </p:cNvSpPr>
          <p:nvPr/>
        </p:nvSpPr>
        <p:spPr bwMode="auto">
          <a:xfrm>
            <a:off x="84831" y="1789590"/>
            <a:ext cx="3171485" cy="317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9" name="AutoShape 10" descr="Imágenes integradas 1"/>
          <p:cNvSpPr>
            <a:spLocks noChangeAspect="1" noChangeArrowheads="1"/>
          </p:cNvSpPr>
          <p:nvPr/>
        </p:nvSpPr>
        <p:spPr bwMode="auto">
          <a:xfrm>
            <a:off x="155575" y="9235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92" y="966596"/>
            <a:ext cx="7313760" cy="40922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814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5"/>
          <p:cNvSpPr txBox="1"/>
          <p:nvPr/>
        </p:nvSpPr>
        <p:spPr>
          <a:xfrm>
            <a:off x="0" y="1639809"/>
            <a:ext cx="359149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3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PLANTEAMIENTO DEL PROBLEMA</a:t>
            </a:r>
            <a:endParaRPr lang="es-ES" sz="3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hape 208"/>
          <p:cNvSpPr txBox="1"/>
          <p:nvPr/>
        </p:nvSpPr>
        <p:spPr>
          <a:xfrm>
            <a:off x="3800819" y="1149997"/>
            <a:ext cx="5155893" cy="449063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restaurante pizzería la abuela no dispone de un sistema de información que facilite la manera por la cual se hacen pedidos para entregas a domicilio de las pizzas, lo cual ha generado desorden y decadencia del sistema de ventas.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91" y="3005296"/>
            <a:ext cx="1301264" cy="164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1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7347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1871955"/>
            <a:ext cx="3539752" cy="595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OBJETIVO GENERAL</a:t>
            </a:r>
            <a:endParaRPr lang="es-E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069" y="226247"/>
            <a:ext cx="1712148" cy="145934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491" y="3005296"/>
            <a:ext cx="1301264" cy="16459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084991" y="1792791"/>
            <a:ext cx="4572000" cy="28584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 un sistema de información que permita facilitar el manejo y administración de domicilios </a:t>
            </a:r>
            <a:r>
              <a:rPr lang="es-E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inventario del </a:t>
            </a: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restaurante pizzería la abuela.</a:t>
            </a:r>
          </a:p>
        </p:txBody>
      </p:sp>
    </p:spTree>
    <p:extLst>
      <p:ext uri="{BB962C8B-B14F-4D97-AF65-F5344CB8AC3E}">
        <p14:creationId xmlns:p14="http://schemas.microsoft.com/office/powerpoint/2010/main" val="3150608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91" y="3005296"/>
            <a:ext cx="1301264" cy="164597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470710" y="1341693"/>
            <a:ext cx="2404824" cy="1225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OBJETIVOS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ESPECÍFICOS</a:t>
            </a:r>
            <a:endParaRPr lang="es-E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759891" y="250084"/>
            <a:ext cx="5384109" cy="5262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endParaRPr lang="es-ES" sz="3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Gestionar información del usuario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es-ES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Obtener información del domicilio (menú, dirección y usuario)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es-ES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Obtener la opinión de usuario</a:t>
            </a:r>
            <a:endParaRPr lang="es-ES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es-ES" sz="30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es-ES" sz="30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526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91" y="3005296"/>
            <a:ext cx="1301264" cy="164597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470710" y="1341693"/>
            <a:ext cx="2404824" cy="1225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OBJETIVOS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ESPECÍFICOS</a:t>
            </a:r>
            <a:endParaRPr lang="es-E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973046" y="568404"/>
            <a:ext cx="5170954" cy="4241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Generar los datos de cada pedido a  domicilio que se debe realizar. </a:t>
            </a: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endParaRPr lang="es-ES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Consultar los ingresos obtenidos por cada domicilio realizado</a:t>
            </a:r>
            <a:r>
              <a:rPr lang="es-E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07000"/>
              </a:lnSpc>
            </a:pPr>
            <a:endParaRPr lang="es-ES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</a:pPr>
            <a:r>
              <a:rPr lang="es-E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6.Consultar estado del inventario</a:t>
            </a:r>
            <a:endParaRPr lang="es-ES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890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853" y="19734"/>
            <a:ext cx="1851803" cy="111833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772030" y="1024390"/>
            <a:ext cx="5148301" cy="4933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Debido a que en la pizzería en el momento de realizar pedidos a domicilio se genera desorden se implementará un sistema de información el cual permita controlar y gestionar los pedidos a domicilio.</a:t>
            </a:r>
            <a:r>
              <a:rPr lang="es-419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 Esto mejoraría las ventas y los ingresos económicos de la pizzería y facilitara a los clientes realizar sus pedidos a domicilio.</a:t>
            </a:r>
            <a:r>
              <a:rPr lang="es-419" sz="2800" dirty="0"/>
              <a:t/>
            </a:r>
            <a:br>
              <a:rPr lang="es-419" sz="2800" dirty="0"/>
            </a:br>
            <a:r>
              <a:rPr lang="es-419" sz="2800" dirty="0"/>
              <a:t/>
            </a:r>
            <a:br>
              <a:rPr lang="es-419" sz="2800" dirty="0"/>
            </a:br>
            <a:endParaRPr lang="es-ES" sz="2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91" y="2972404"/>
            <a:ext cx="1301264" cy="16459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68821" y="1903305"/>
            <a:ext cx="27350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JUSTIFICACIÓN</a:t>
            </a:r>
            <a:endParaRPr lang="es-419" sz="3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163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91" y="3005296"/>
            <a:ext cx="1301264" cy="164597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0" y="713730"/>
            <a:ext cx="3622032" cy="1574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3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ALCANCE DEL PROYECTO SEGUNDO TRIMESTRE</a:t>
            </a:r>
            <a:endParaRPr lang="es-ES" sz="3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280053" y="2030668"/>
            <a:ext cx="4572000" cy="23974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Entregar prototipo de la pagina web y la documentación con las especificaciones de su  funcionamiento.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943" y="270200"/>
            <a:ext cx="1230668" cy="123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17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30363" y="1575439"/>
            <a:ext cx="339503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3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CUESTIONARIO ENTREVISTA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91" y="3005296"/>
            <a:ext cx="1301264" cy="164597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690651" y="0"/>
            <a:ext cx="5826940" cy="4529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15000"/>
              </a:lnSpc>
              <a:spcAft>
                <a:spcPts val="1000"/>
              </a:spcAft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 </a:t>
            </a:r>
            <a:endParaRPr lang="es-E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lvl="0" indent="-342900">
              <a:lnSpc>
                <a:spcPct val="106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¿la empresa cuenta con conexión a internet?</a:t>
            </a:r>
            <a:endParaRPr lang="es-ES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 manejan internet</a:t>
            </a:r>
          </a:p>
          <a:p>
            <a:pPr marL="342900" lvl="0" indent="-342900">
              <a:lnSpc>
                <a:spcPct val="106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¿poseen dispositivos tecnológicos?</a:t>
            </a:r>
            <a:endParaRPr lang="es-ES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</a:t>
            </a:r>
            <a:endParaRPr lang="es-ES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¿cuentan con pagina web?</a:t>
            </a:r>
            <a:endParaRPr lang="es-ES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</a:t>
            </a:r>
            <a:endParaRPr lang="es-ES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409636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ción SENA-GC-F-004-V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552</Words>
  <Application>Microsoft Office PowerPoint</Application>
  <PresentationFormat>Presentación en pantalla (16:9)</PresentationFormat>
  <Paragraphs>90</Paragraphs>
  <Slides>30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5" baseType="lpstr">
      <vt:lpstr>Arial</vt:lpstr>
      <vt:lpstr>Times New Roman</vt:lpstr>
      <vt:lpstr>Calibri</vt:lpstr>
      <vt:lpstr>Symbol</vt:lpstr>
      <vt:lpstr>Presentación SENA-GC-F-004-V1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SENA</dc:creator>
  <cp:lastModifiedBy>SOPORTE</cp:lastModifiedBy>
  <cp:revision>65</cp:revision>
  <dcterms:modified xsi:type="dcterms:W3CDTF">2017-10-13T15:00:56Z</dcterms:modified>
</cp:coreProperties>
</file>